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FF"/>
    <a:srgbClr val="3A353B"/>
    <a:srgbClr val="403E41"/>
    <a:srgbClr val="424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2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9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7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2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7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3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068C-C5C9-4FE0-B868-A51BE270A5C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EC592-0DB9-4423-8D52-07B666F1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35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  <a:solidFill>
            <a:srgbClr val="403E4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6660" y="616226"/>
            <a:ext cx="4949687" cy="61026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“My </a:t>
            </a:r>
            <a:r>
              <a:rPr lang="en-US" dirty="0" smtClean="0">
                <a:solidFill>
                  <a:srgbClr val="FF6699"/>
                </a:solidFill>
              </a:rPr>
              <a:t>grandma never had a mammogram</a:t>
            </a:r>
            <a:r>
              <a:rPr lang="en-US" dirty="0" smtClean="0">
                <a:solidFill>
                  <a:schemeClr val="bg1"/>
                </a:solidFill>
              </a:rPr>
              <a:t>. At age 67 she was diagnosed with Stage IV Breast Cancer</a:t>
            </a:r>
            <a:r>
              <a:rPr lang="en-US" dirty="0" smtClean="0">
                <a:solidFill>
                  <a:srgbClr val="FF6699"/>
                </a:solidFill>
              </a:rPr>
              <a:t>. She died 6 months after her diagnosis</a:t>
            </a:r>
            <a:r>
              <a:rPr lang="en-US" dirty="0" smtClean="0">
                <a:solidFill>
                  <a:schemeClr val="bg1"/>
                </a:solidFill>
              </a:rPr>
              <a:t>. The hardest thing in life was watching the strong matriarch of our family rapidly decline.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Education and outreach saves lives, but funding is necessary to accomplish that, which is what drives my dedication to Komen.”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Flora </a:t>
            </a:r>
            <a:r>
              <a:rPr lang="en-US" dirty="0" err="1" smtClean="0">
                <a:solidFill>
                  <a:schemeClr val="bg1"/>
                </a:solidFill>
              </a:rPr>
              <a:t>Hoan</a:t>
            </a:r>
            <a:r>
              <a:rPr lang="en-US" dirty="0" smtClean="0">
                <a:solidFill>
                  <a:schemeClr val="bg1"/>
                </a:solidFill>
              </a:rPr>
              <a:t>, Komen San Diego Development Director, Top Fundraiser</a:t>
            </a:r>
          </a:p>
        </p:txBody>
      </p:sp>
    </p:spTree>
    <p:extLst>
      <p:ext uri="{BB962C8B-B14F-4D97-AF65-F5344CB8AC3E}">
        <p14:creationId xmlns:p14="http://schemas.microsoft.com/office/powerpoint/2010/main" val="23073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SGK Volunteer</dc:creator>
  <cp:lastModifiedBy>SGK Volunteer</cp:lastModifiedBy>
  <cp:revision>2</cp:revision>
  <dcterms:created xsi:type="dcterms:W3CDTF">2016-09-02T20:49:45Z</dcterms:created>
  <dcterms:modified xsi:type="dcterms:W3CDTF">2016-09-02T20:51:56Z</dcterms:modified>
</cp:coreProperties>
</file>